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759CC03-39B9-4AFB-AEB2-F5D98B5F977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770CBD-0E0E-4C72-8489-BAF60CCCE5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6768752" cy="2531145"/>
          </a:xfrm>
        </p:spPr>
        <p:txBody>
          <a:bodyPr>
            <a:normAutofit/>
          </a:bodyPr>
          <a:lstStyle/>
          <a:p>
            <a:r>
              <a:rPr lang="ru-RU" sz="4000" dirty="0"/>
              <a:t>Права и обязанности </a:t>
            </a:r>
            <a:r>
              <a:rPr lang="ru-RU" sz="4000" dirty="0" smtClean="0"/>
              <a:t>обучающихся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6840760" cy="18002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МБУ ДО «</a:t>
            </a:r>
            <a:r>
              <a:rPr lang="ru-RU" sz="2900" dirty="0" err="1" smtClean="0">
                <a:solidFill>
                  <a:schemeClr val="tx1"/>
                </a:solidFill>
              </a:rPr>
              <a:t>Волосовский</a:t>
            </a:r>
            <a:r>
              <a:rPr lang="ru-RU" sz="2900" dirty="0" smtClean="0">
                <a:solidFill>
                  <a:schemeClr val="tx1"/>
                </a:solidFill>
              </a:rPr>
              <a:t> ЦИТ»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г. </a:t>
            </a:r>
            <a:r>
              <a:rPr lang="ru-RU" smtClean="0">
                <a:solidFill>
                  <a:schemeClr val="tx1"/>
                </a:solidFill>
              </a:rPr>
              <a:t>Волосово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r>
              <a:rPr lang="ru-RU" dirty="0"/>
              <a:t>ПРАВА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10. Каждый </a:t>
            </a:r>
            <a:r>
              <a:rPr lang="ru-RU" dirty="0"/>
              <a:t>ученик имеет право на защиту личной </a:t>
            </a:r>
            <a:r>
              <a:rPr lang="ru-RU" dirty="0" smtClean="0"/>
              <a:t>собственности.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11. Права ученика соблюдаются тогда, когда не ущемляют прав других людей.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88" y="4221088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9"/>
            <a:ext cx="8064896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ОБЯЗАННОСТИ  ОБУЧАЮЩЕГОСЯ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1. Выполнять </a:t>
            </a:r>
            <a:r>
              <a:rPr lang="ru-RU" dirty="0"/>
              <a:t>Устав школы, решения педагогического </a:t>
            </a:r>
            <a:r>
              <a:rPr lang="ru-RU" dirty="0" smtClean="0"/>
              <a:t>совета. </a:t>
            </a:r>
          </a:p>
          <a:p>
            <a:pPr algn="just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52" y="2876415"/>
            <a:ext cx="4445712" cy="30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9"/>
            <a:ext cx="8064896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ОБЯЗАННОСТИ  ОБУЧАЮЩЕГОСЯ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2. </a:t>
            </a:r>
            <a:r>
              <a:rPr lang="ru-RU" dirty="0"/>
              <a:t>Добросовестно учиться, овладевать основами наук и навыками самообразования.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/>
              <a:t>3. Ученик обязан посещать школу в предназначенное для этого время и не пропускать ее без уважительных причин.</a:t>
            </a:r>
          </a:p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5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9"/>
            <a:ext cx="8064896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ОБЯЗАННОСТИ  ОБУЧАЮЩЕГОСЯ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Принимать участие в общественной жизни, беречь и умножать лучшие традиции школьного коллектива.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5. </a:t>
            </a:r>
            <a:r>
              <a:rPr lang="ru-RU" dirty="0"/>
              <a:t>Ученик обязан уважать мнение всех учащихся и учителей.</a:t>
            </a:r>
          </a:p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3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9"/>
            <a:ext cx="8064896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ОБЯЗАННОСТИ  ОБУЧАЮЩЕГОСЯ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6. </a:t>
            </a:r>
            <a:r>
              <a:rPr lang="ru-RU" dirty="0"/>
              <a:t>Бережно относиться к школьному имуществу, заботиться о его сохранении, соблюдать чистоту и порядок в школе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107804" cy="252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6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9"/>
            <a:ext cx="8064896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ОБЯЗАННОСТИ  ОБУЧАЮЩЕГОСЯ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3200" dirty="0"/>
              <a:t>7. </a:t>
            </a:r>
            <a:r>
              <a:rPr lang="ru-RU" sz="3400" dirty="0"/>
              <a:t>Обучающийся обязан соблюдать правила поведения в школе:</a:t>
            </a:r>
            <a:br>
              <a:rPr lang="ru-RU" sz="3400" dirty="0"/>
            </a:br>
            <a:r>
              <a:rPr lang="ru-RU" sz="3400" dirty="0"/>
              <a:t>а) не нарушать рабочей обстановки в классе;</a:t>
            </a:r>
            <a:br>
              <a:rPr lang="ru-RU" sz="3400" dirty="0"/>
            </a:br>
            <a:r>
              <a:rPr lang="ru-RU" sz="3400" dirty="0"/>
              <a:t>б) не курить и не употреблять спиртные напитки в пределах школьной территории;</a:t>
            </a:r>
            <a:br>
              <a:rPr lang="ru-RU" sz="3400" dirty="0"/>
            </a:br>
            <a:r>
              <a:rPr lang="ru-RU" sz="3400" dirty="0"/>
              <a:t>в) вести себя корректно на перемене (не устраивать потасовок, следить за своей речью</a:t>
            </a:r>
            <a:r>
              <a:rPr lang="ru-RU" sz="3400" dirty="0" smtClean="0"/>
              <a:t>).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8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9"/>
            <a:ext cx="8064896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ОБЯЗАННОСТИ  ОБУЧАЮЩЕГОСЯ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3200" dirty="0" smtClean="0"/>
              <a:t>8. </a:t>
            </a:r>
            <a:r>
              <a:rPr lang="ru-RU" sz="3400" dirty="0" smtClean="0"/>
              <a:t>Следить </a:t>
            </a:r>
            <a:r>
              <a:rPr lang="ru-RU" sz="3400" dirty="0"/>
              <a:t>за своим внешним видом, в школьной одежде придерживаться делового стиля, хорошего вкуса. Спортивная форма допускается только на занятиях по </a:t>
            </a:r>
            <a:r>
              <a:rPr lang="ru-RU" sz="3400" dirty="0" smtClean="0"/>
              <a:t>физкультуре.</a:t>
            </a:r>
            <a:endParaRPr lang="ru-RU" sz="3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73" y="2375655"/>
            <a:ext cx="3133616" cy="30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32856"/>
            <a:ext cx="6196405" cy="35902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1. Все </a:t>
            </a:r>
            <a:r>
              <a:rPr lang="ru-RU" dirty="0"/>
              <a:t>ученики являются равными в своих правах, вне зависимости от национальности, вероисповедания, материального обеспечения и общественного положения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5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2. </a:t>
            </a:r>
            <a:r>
              <a:rPr lang="ru-RU" dirty="0"/>
              <a:t>Каждый ученик имеет право на бесплатное образование в школе.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960440" cy="28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/>
          <a:lstStyle/>
          <a:p>
            <a:pPr algn="just"/>
            <a:r>
              <a:rPr lang="ru-RU" dirty="0" smtClean="0"/>
              <a:t>3. Каждый </a:t>
            </a:r>
            <a:r>
              <a:rPr lang="ru-RU" dirty="0"/>
              <a:t>ученик имеет право на собственное мнение и право свободно высказывать его, не оскорбляя собеседника и быть </a:t>
            </a:r>
            <a:r>
              <a:rPr lang="ru-RU" dirty="0" smtClean="0"/>
              <a:t>выслушанным.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377430" cy="24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936104"/>
          </a:xfrm>
        </p:spPr>
        <p:txBody>
          <a:bodyPr/>
          <a:lstStyle/>
          <a:p>
            <a:r>
              <a:rPr lang="ru-RU" dirty="0" smtClean="0"/>
              <a:t>ПРАВА ОБУЧАЮЩИСХЯ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72816"/>
            <a:ext cx="6768752" cy="41764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4. Проявлять </a:t>
            </a:r>
            <a:r>
              <a:rPr lang="ru-RU" dirty="0"/>
              <a:t>собственную активность в приобретении знаний и умений с использованием всех возможностей школы: выражать свое мнение и сомнения, касающиеся содержания обучения и воспитания в </a:t>
            </a:r>
            <a:r>
              <a:rPr lang="ru-RU" dirty="0" smtClean="0"/>
              <a:t>школе.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7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5. Представлять </a:t>
            </a:r>
            <a:r>
              <a:rPr lang="ru-RU" dirty="0"/>
              <a:t>школу на конкурсах, смотрах, соревнованиях и иных мероприятиях в соответствии со </a:t>
            </a:r>
            <a:r>
              <a:rPr lang="ru-RU" dirty="0" smtClean="0"/>
              <a:t>своими возможностями </a:t>
            </a:r>
            <a:r>
              <a:rPr lang="ru-RU" dirty="0"/>
              <a:t>и </a:t>
            </a:r>
            <a:r>
              <a:rPr lang="ru-RU" dirty="0" smtClean="0"/>
              <a:t>умениями.</a:t>
            </a: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160240" cy="24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5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6. Каждый </a:t>
            </a:r>
            <a:r>
              <a:rPr lang="ru-RU" dirty="0"/>
              <a:t>ученик имеет право на удобное рабочее место, отвечающее санитарно-техническим </a:t>
            </a:r>
            <a:r>
              <a:rPr lang="ru-RU" dirty="0" smtClean="0"/>
              <a:t>требованиям.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43" y="3645024"/>
            <a:ext cx="3888432" cy="23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7. </a:t>
            </a:r>
            <a:r>
              <a:rPr lang="ru-RU" dirty="0"/>
              <a:t>Каждый ученик имеет право отказаться от работы, наносящий вред ему и его здоровью</a:t>
            </a:r>
            <a:r>
              <a:rPr lang="ru-RU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8. Ученика нельзя отвлекать от учебы поручениями со стороны </a:t>
            </a:r>
            <a:r>
              <a:rPr lang="ru-RU" dirty="0" smtClean="0"/>
              <a:t>взрослых.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ПРАВА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9. Каждый </a:t>
            </a:r>
            <a:r>
              <a:rPr lang="ru-RU" dirty="0"/>
              <a:t>ученик имеет право на деловую обстановку в классе: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а) деловое сотрудничество с учителем;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б) внимание со стороны учителя, индивидуальная работа с ним, в случае затруднений в понимании нового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0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101</TotalTime>
  <Words>389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Права и обязанности обучающихся</vt:lpstr>
      <vt:lpstr>ПРАВА ОБУЧАЮЩИХСЯ</vt:lpstr>
      <vt:lpstr>ПРАВА ОБУЧАЮЩИХСЯ</vt:lpstr>
      <vt:lpstr>ПРАВА ОБУЧАЮЩИХСЯ</vt:lpstr>
      <vt:lpstr>ПРАВА ОБУЧАЮЩИСХЯ</vt:lpstr>
      <vt:lpstr>ПРАВА ОБУЧАЮЩИХСЯ</vt:lpstr>
      <vt:lpstr>ПРАВА ОБУЧАЮЩИХСЯ</vt:lpstr>
      <vt:lpstr>ПРАВА ОБУЧАЮЩИХСЯ</vt:lpstr>
      <vt:lpstr>ПРАВА ОБУЧАЮЩИХСЯ</vt:lpstr>
      <vt:lpstr>ПРАВА ОБУЧАЮЩИХСЯ</vt:lpstr>
      <vt:lpstr>ОБЯЗАННОСТИ  ОБУЧАЮЩЕГОСЯ</vt:lpstr>
      <vt:lpstr>ОБЯЗАННОСТИ  ОБУЧАЮЩЕГОСЯ</vt:lpstr>
      <vt:lpstr>ОБЯЗАННОСТИ  ОБУЧАЮЩЕГОСЯ</vt:lpstr>
      <vt:lpstr>ОБЯЗАННОСТИ  ОБУЧАЮЩЕГОСЯ</vt:lpstr>
      <vt:lpstr>ОБЯЗАННОСТИ  ОБУЧАЮЩЕГОСЯ</vt:lpstr>
      <vt:lpstr>ОБЯЗАННОСТИ  ОБУЧАЮЩЕГОСЯ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обязанности обучающихся</dc:title>
  <dc:creator>lenovo</dc:creator>
  <cp:lastModifiedBy>Notebook12</cp:lastModifiedBy>
  <cp:revision>15</cp:revision>
  <dcterms:created xsi:type="dcterms:W3CDTF">2017-11-16T12:11:07Z</dcterms:created>
  <dcterms:modified xsi:type="dcterms:W3CDTF">2018-12-20T16:10:16Z</dcterms:modified>
</cp:coreProperties>
</file>